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4" r:id="rId12"/>
    <p:sldId id="291" r:id="rId13"/>
    <p:sldId id="292" r:id="rId14"/>
    <p:sldId id="295" r:id="rId15"/>
    <p:sldId id="293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1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D40"/>
    <a:srgbClr val="B4BBC1"/>
    <a:srgbClr val="F3BBBC"/>
    <a:srgbClr val="E0485E"/>
    <a:srgbClr val="1C1D39"/>
    <a:srgbClr val="1C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5"/>
    <p:restoredTop sz="95755"/>
  </p:normalViewPr>
  <p:slideViewPr>
    <p:cSldViewPr>
      <p:cViewPr varScale="1">
        <p:scale>
          <a:sx n="56" d="100"/>
          <a:sy n="56" d="100"/>
        </p:scale>
        <p:origin x="67" y="672"/>
      </p:cViewPr>
      <p:guideLst>
        <p:guide pos="574"/>
        <p:guide pos="7151"/>
        <p:guide orient="horz" pos="799"/>
        <p:guide orient="horz" pos="3521"/>
        <p:guide orient="horz" pos="1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AF26-9165-0B4B-98A0-4759BD41176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5EBF-5323-2748-805C-7ABC861D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0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250F-3AE0-431E-A9EE-EEA999FFE87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5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B6A09C7-9B0A-D6C6-3127-FDF09B154977}"/>
              </a:ext>
            </a:extLst>
          </p:cNvPr>
          <p:cNvSpPr/>
          <p:nvPr userDrawn="1"/>
        </p:nvSpPr>
        <p:spPr>
          <a:xfrm flipV="1">
            <a:off x="0" y="0"/>
            <a:ext cx="12192000" cy="6858001"/>
          </a:xfrm>
          <a:prstGeom prst="rect">
            <a:avLst/>
          </a:prstGeom>
          <a:solidFill>
            <a:srgbClr val="1C1E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08554D-B44D-614B-CF54-E3CB3C100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7" y="5280209"/>
            <a:ext cx="9144000" cy="8767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СТРОЧКИ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6734E9-0418-FD0A-D100-107E65A73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158" y="-11575"/>
            <a:ext cx="10581376" cy="56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84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192FF-D05E-60DD-1918-DFBEF1A23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436"/>
            <a:ext cx="10515600" cy="662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ru-RU" dirty="0"/>
              <a:t>ЗАГОЛОВОК ПОДРАЗДЕЛА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350161-4F48-9CF2-5D6A-46EFC9B8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/>
              <a:t>Dec’2022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E6964C-1333-C1A9-0376-1E1F03A3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VOYAH FREE  |  Launch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F42C3E-4F14-1C07-770B-C8773FA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E0C8D8-2FDF-B043-8122-1A2A055C925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34B3FF-D6DD-CFC4-850C-A8C3A366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3850" y="3327400"/>
            <a:ext cx="1384300" cy="2032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1C581D6-1DCE-C906-ECD5-3F818BD82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40225"/>
            <a:ext cx="10515600" cy="4144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D95EEF-FB1F-A17C-CEAF-090616482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9457" y="-72676"/>
            <a:ext cx="2127740" cy="11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3CFC7E0-0DBD-79AE-CAED-78020B776CC7}"/>
              </a:ext>
            </a:extLst>
          </p:cNvPr>
          <p:cNvSpPr/>
          <p:nvPr userDrawn="1"/>
        </p:nvSpPr>
        <p:spPr>
          <a:xfrm flipV="1">
            <a:off x="0" y="-2"/>
            <a:ext cx="12192000" cy="6858001"/>
          </a:xfrm>
          <a:prstGeom prst="rect">
            <a:avLst/>
          </a:prstGeom>
          <a:solidFill>
            <a:srgbClr val="1C1E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vetica" pitchFamily="2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52B365-606C-123B-40A7-C98103A4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/>
              <a:t>Dec’2022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B8E315F-D180-25A6-0F49-218BB5FB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VOYAH FREE  |  Launch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CC8BD64-2E4B-4462-B5ED-240164B6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E0C8D8-2FDF-B043-8122-1A2A055C92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CA6EC2E3-A21D-5C6F-BE2C-A578E8CC3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90614"/>
            <a:ext cx="9144000" cy="8767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СТРОЧКИ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3EA500-3E4C-2D6B-570A-406E931FB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9464" y="-69082"/>
            <a:ext cx="2127736" cy="11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3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07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508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4131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986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0215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751D00-9DC6-4078-B789-E25C5A69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FDF0ED-6CC7-F580-D003-BDF000FA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12091"/>
            <a:ext cx="10515600" cy="34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DDB85C-EF3F-8ED6-5C1E-F1F1C05CD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ru-RU"/>
              <a:t>Dec’2022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13279685-FDCC-E3DB-0A84-5BBAF790F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VOYAH FREE  |  Launch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0515FBA-CA89-0DD2-CC92-93FBC1A0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3E0C8D8-2FDF-B043-8122-1A2A055C92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9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6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nd@df-trading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F7DB29A8-F7A1-630D-32AD-21ECC4F6F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ЗАЯВКА НА ОТКРЫТИЕ ДИЛЕРСКОГО ЦЕНТРА </a:t>
            </a:r>
            <a:br>
              <a:rPr lang="ru-RU" dirty="0" smtClean="0"/>
            </a:br>
            <a:r>
              <a:rPr lang="ru-RU" dirty="0" smtClean="0"/>
              <a:t>В г. ___(указать город)____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0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Пожалуйста, добавьте 2 обзорные фотографии от входа в </a:t>
            </a:r>
            <a:r>
              <a:rPr lang="ru-RU" sz="1400" dirty="0" err="1" smtClean="0">
                <a:latin typeface="+mn-lt"/>
              </a:rPr>
              <a:t>шоурум</a:t>
            </a:r>
            <a:r>
              <a:rPr lang="ru-RU" sz="1400" dirty="0" smtClean="0">
                <a:latin typeface="+mn-lt"/>
              </a:rPr>
              <a:t> и из любой точки шоурума на вход</a:t>
            </a:r>
            <a:endParaRPr lang="ru-RU" sz="14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2413001"/>
            <a:ext cx="4970462" cy="31765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82122" y="2413000"/>
            <a:ext cx="4970462" cy="31765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ПРЕДЛАГАЕМОГО ШОУРУМА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5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СТАНДАРТНЫЙ ВИД ДИЛЕРСКОГО ЦЕНТРА </a:t>
            </a:r>
            <a:r>
              <a:rPr lang="en-US" dirty="0" smtClean="0"/>
              <a:t>VOAYH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087" b="12513"/>
          <a:stretch/>
        </p:blipFill>
        <p:spPr>
          <a:xfrm>
            <a:off x="911224" y="3429000"/>
            <a:ext cx="4176663" cy="2165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24" r="1727" b="14644"/>
          <a:stretch/>
        </p:blipFill>
        <p:spPr>
          <a:xfrm>
            <a:off x="911225" y="1258405"/>
            <a:ext cx="4176662" cy="2098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658" y="3429000"/>
            <a:ext cx="3921451" cy="216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10558" r="11026"/>
          <a:stretch/>
        </p:blipFill>
        <p:spPr>
          <a:xfrm>
            <a:off x="5321335" y="3424023"/>
            <a:ext cx="2070810" cy="1148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8772"/>
          <a:stretch/>
        </p:blipFill>
        <p:spPr>
          <a:xfrm>
            <a:off x="9552384" y="2348880"/>
            <a:ext cx="1800200" cy="100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334" y="1276048"/>
            <a:ext cx="4087034" cy="2080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3537" y="1268412"/>
            <a:ext cx="1818572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994" y="4624653"/>
            <a:ext cx="2076152" cy="9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Пожалуйста, добавьте фотопривязку фасадной вывески и оформления входа в </a:t>
            </a:r>
            <a:r>
              <a:rPr lang="ru-RU" sz="1400" dirty="0" err="1" smtClean="0">
                <a:latin typeface="+mn-lt"/>
              </a:rPr>
              <a:t>шоурум</a:t>
            </a:r>
            <a:r>
              <a:rPr lang="ru-RU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VOYAH</a:t>
            </a:r>
            <a:endParaRPr lang="ru-RU" sz="14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7738" y="2413000"/>
            <a:ext cx="4970462" cy="3714499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29338" y="2412999"/>
            <a:ext cx="4970462" cy="3714499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РАЗМЕЩЕНИЯ НАРУЖНОЙ ИДЕНТИФИКАЦИИ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4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+mn-lt"/>
              </a:rPr>
              <a:t>Пожалуйста, разместите план помещения с указанием периметра, площади и размещения функциональных зон (автомобили/ рабочие места и пр.)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7738" y="2082800"/>
            <a:ext cx="10406062" cy="3506789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ШОУРУМА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РЕАЛИЗАЦИИ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C8D8-2FDF-B043-8122-1A2A055C9257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72197"/>
              </p:ext>
            </p:extLst>
          </p:nvPr>
        </p:nvGraphicFramePr>
        <p:xfrm>
          <a:off x="912315" y="2574201"/>
          <a:ext cx="10441492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831"/>
                <a:gridCol w="1054831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Модель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VOYAH Dream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Выкуп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VOYAH Free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n-lt"/>
                        </a:rPr>
                        <a:t>Выкуп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VOYAH Passion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n-lt"/>
                        </a:rPr>
                        <a:t>Выкуп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Выкуп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947738" y="1536701"/>
            <a:ext cx="10175515" cy="7401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+mn-lt"/>
              </a:rPr>
              <a:t>Пожалуйста, </a:t>
            </a:r>
            <a:r>
              <a:rPr lang="ru-RU" sz="1400" dirty="0" smtClean="0">
                <a:latin typeface="+mn-lt"/>
              </a:rPr>
              <a:t>укажите Ваше видение количества автомобилей закупаемых у Импортёра и реализуемых конечному потребителю.</a:t>
            </a:r>
          </a:p>
          <a:p>
            <a:r>
              <a:rPr lang="ru-RU" sz="1400" dirty="0" smtClean="0">
                <a:latin typeface="+mn-lt"/>
              </a:rPr>
              <a:t>В закупку первого месяца также входят тестовые автомобили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13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7" y="1520825"/>
            <a:ext cx="10152063" cy="4608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В случае, если Вы считаете необходимым дополнить заявку фотографиями, либо иными материалами, просим добавить ссылку на них (</a:t>
            </a:r>
            <a:r>
              <a:rPr lang="en-US" sz="1400" dirty="0" err="1" smtClean="0">
                <a:latin typeface="+mn-lt"/>
              </a:rPr>
              <a:t>Yandex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диск)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в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соответствующий слайд Заявки.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Ваша заявка будет рассмотрена в соответствии с приоритетами по развитию дилерской сети и в случае заинтересованности в открытии в Вашем городе мы свяжемся с Вами по указанным в шаблоне контактам в течение 5 рабочих дней.</a:t>
            </a:r>
            <a:br>
              <a:rPr lang="ru-RU" sz="1400" dirty="0" smtClean="0">
                <a:latin typeface="+mn-lt"/>
              </a:rPr>
            </a:b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В случае, если предлагаемый для открытия город не входит в приоритеты, мы сохраним Ваше предложение в «банке заявок» и обязательно вернёмся к ней в случае необходимости.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С уважением,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отдел развития дилерской сети, АО «ДФ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Трейдинг</a:t>
            </a:r>
            <a:r>
              <a:rPr lang="ru-RU" sz="1400" dirty="0" smtClean="0">
                <a:latin typeface="+mn-lt"/>
              </a:rPr>
              <a:t>»</a:t>
            </a:r>
            <a:br>
              <a:rPr lang="ru-RU" sz="1400" dirty="0" smtClean="0">
                <a:latin typeface="+mn-lt"/>
              </a:rPr>
            </a:br>
            <a:r>
              <a:rPr lang="en-US" sz="1400" u="sng" dirty="0">
                <a:latin typeface="+mn-lt"/>
              </a:rPr>
              <a:t>dnd@df-trading.ru</a:t>
            </a:r>
            <a:endParaRPr lang="ru-RU" sz="1400" u="sng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FF53488-34AE-5D85-B403-BD2E24E67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37507D-9D0E-1019-1C79-8BCE8B649A52}"/>
              </a:ext>
            </a:extLst>
          </p:cNvPr>
          <p:cNvSpPr txBox="1"/>
          <p:nvPr/>
        </p:nvSpPr>
        <p:spPr>
          <a:xfrm>
            <a:off x="947737" y="1531828"/>
            <a:ext cx="10147437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 smtClean="0">
                <a:latin typeface="Montserrat" panose="020B0604020202020204" charset="-52"/>
              </a:rPr>
              <a:t>АО «ДФ </a:t>
            </a:r>
            <a:r>
              <a:rPr lang="ru-RU" sz="1400" dirty="0" err="1" smtClean="0">
                <a:latin typeface="Montserrat" panose="020B0604020202020204" charset="-52"/>
              </a:rPr>
              <a:t>Трейдинг</a:t>
            </a:r>
            <a:r>
              <a:rPr lang="ru-RU" sz="1400" dirty="0" smtClean="0">
                <a:latin typeface="Montserrat" panose="020B0604020202020204" charset="-52"/>
              </a:rPr>
              <a:t>» </a:t>
            </a:r>
            <a:r>
              <a:rPr lang="ru-RU" sz="1400" dirty="0">
                <a:latin typeface="Montserrat" panose="020B0604020202020204" charset="-52"/>
              </a:rPr>
              <a:t>– </a:t>
            </a:r>
            <a:r>
              <a:rPr lang="ru-RU" sz="1400" dirty="0" smtClean="0">
                <a:latin typeface="Montserrat" panose="020B0604020202020204" charset="-52"/>
              </a:rPr>
              <a:t>официальный дистрибьютор </a:t>
            </a:r>
            <a:r>
              <a:rPr lang="en-US" sz="1400" dirty="0" smtClean="0">
                <a:latin typeface="Montserrat" panose="020B0604020202020204" charset="-52"/>
              </a:rPr>
              <a:t>VOYAH </a:t>
            </a:r>
            <a:r>
              <a:rPr lang="ru-RU" sz="1400" dirty="0" smtClean="0">
                <a:latin typeface="Montserrat" panose="020B0604020202020204" charset="-52"/>
              </a:rPr>
              <a:t>выражает </a:t>
            </a:r>
            <a:r>
              <a:rPr lang="ru-RU" sz="1400" dirty="0">
                <a:latin typeface="Montserrat" panose="020B0604020202020204" charset="-52"/>
              </a:rPr>
              <a:t>Вам признательность за желание укреплять позиции Бренда на российском рынке.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>Для полного и всестороннего рассмотрения Вашей заявки на открытие дилерского центра, просим Вас предоставить максимум информации, запрошенной в рамках шаблона заявки, а также всю ту информацию, которую Вы сочтёте нужным сообщить.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>С уважением,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>отдел развития дилерской сети, ООО </a:t>
            </a:r>
            <a:r>
              <a:rPr lang="ru-RU" sz="1400" dirty="0" smtClean="0">
                <a:latin typeface="Montserrat" panose="020B0604020202020204" charset="-52"/>
              </a:rPr>
              <a:t>«ДФ</a:t>
            </a:r>
            <a:r>
              <a:rPr lang="en-US" sz="1400" dirty="0" smtClean="0">
                <a:latin typeface="Montserrat" panose="020B0604020202020204" charset="-52"/>
              </a:rPr>
              <a:t> </a:t>
            </a:r>
            <a:r>
              <a:rPr lang="ru-RU" sz="1400" dirty="0" err="1" smtClean="0">
                <a:latin typeface="Montserrat" panose="020B0604020202020204" charset="-52"/>
              </a:rPr>
              <a:t>Трейдинг</a:t>
            </a:r>
            <a:r>
              <a:rPr lang="ru-RU" sz="1400" dirty="0" smtClean="0">
                <a:latin typeface="Montserrat" panose="020B0604020202020204" charset="-52"/>
              </a:rPr>
              <a:t>»</a:t>
            </a: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dnd@df-trading.ru</a:t>
            </a:r>
            <a:endParaRPr lang="ru-RU" sz="14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anose="020B0604020202020204" charset="-52"/>
              <a:sym typeface="Calibri"/>
            </a:endParaRPr>
          </a:p>
        </p:txBody>
      </p:sp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xmlns="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2</a:t>
            </a:fld>
            <a:endParaRPr lang="x-none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xmlns="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3</a:t>
            </a:fld>
            <a:endParaRPr lang="x-none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60501"/>
              </p:ext>
            </p:extLst>
          </p:nvPr>
        </p:nvGraphicFramePr>
        <p:xfrm>
          <a:off x="911424" y="1605773"/>
          <a:ext cx="1044237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6186"/>
                <a:gridCol w="60561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ЮРИДИЧЕСКОЕ 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ЮРИДИЧЕСКИЙ АДРЕС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ИНН/ КПП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ОГРН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ФИО ГЕНЕРАЛЬНОГО ДИРЕКТОРА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11424" y="1321023"/>
            <a:ext cx="3442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Информация о компании-заявителе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61817"/>
              </p:ext>
            </p:extLst>
          </p:nvPr>
        </p:nvGraphicFramePr>
        <p:xfrm>
          <a:off x="911424" y="4036180"/>
          <a:ext cx="10440789" cy="154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0436"/>
                <a:gridCol w="6070353"/>
              </a:tblGrid>
              <a:tr h="307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В КОМПАНИИ-ЗАЯВИТЕЛЕ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АДРЕС ЭЛЕКТРОННОЙ ПОЧТЫ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11424" y="3769295"/>
            <a:ext cx="259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Контактное лицо по заявке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xmlns="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7738" y="1536701"/>
            <a:ext cx="10152062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в свободной форме укажите полные ФИО и доли владения учредителей компании-заявителя, а также наименование, год основания  и профиль деятельности каждого юридического лица, аффилированного с компанией-заявителем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СОБСВЕННОСТИ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xmlns="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5</a:t>
            </a:fld>
            <a:endParaRPr lang="x-none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14950"/>
              </p:ext>
            </p:extLst>
          </p:nvPr>
        </p:nvGraphicFramePr>
        <p:xfrm>
          <a:off x="947738" y="1268761"/>
          <a:ext cx="10404476" cy="4320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323"/>
                <a:gridCol w="1690115"/>
                <a:gridCol w="2066723"/>
                <a:gridCol w="1947865"/>
                <a:gridCol w="1610235"/>
                <a:gridCol w="1634215"/>
              </a:tblGrid>
              <a:tr h="7439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НАЗВАНИЕ БРЕНДА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 ЗАКЛЮЧЕНИЯ ДОГОВОРА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ПРОДАЖИ 2023 </a:t>
                      </a:r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(шт.)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ПРОДАЖИ 2024 </a:t>
                      </a:r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(шт.)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ФАСАДА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ФОТО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ШОУРУМА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ОПЫТ ЗАЯВИТЕЛЯ В АВТОМОБИЛЬНОМ БИЗНЕСЕ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xmlns="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8168" y="1539712"/>
            <a:ext cx="582508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Пожалуйста, разместите карту города с указанием мест размещения дилерских центров и предлагаемого </a:t>
            </a:r>
            <a:r>
              <a:rPr lang="en-US" sz="1400" dirty="0" smtClean="0">
                <a:latin typeface="+mn-lt"/>
              </a:rPr>
              <a:t>VOYAH </a:t>
            </a:r>
            <a:r>
              <a:rPr lang="ru-RU" sz="1400" dirty="0" smtClean="0">
                <a:latin typeface="+mn-lt"/>
              </a:rPr>
              <a:t>здания </a:t>
            </a:r>
            <a:r>
              <a:rPr lang="en-US" sz="1400" dirty="0" smtClean="0">
                <a:latin typeface="+mn-lt"/>
              </a:rPr>
              <a:t>(</a:t>
            </a:r>
            <a:r>
              <a:rPr lang="ru-RU" sz="1400" dirty="0" smtClean="0">
                <a:latin typeface="+mn-lt"/>
              </a:rPr>
              <a:t>по аналогии с образцом</a:t>
            </a:r>
            <a:r>
              <a:rPr lang="en-US" sz="1400" dirty="0" smtClean="0">
                <a:latin typeface="+mn-lt"/>
              </a:rPr>
              <a:t>)</a:t>
            </a:r>
            <a:endParaRPr lang="ru-RU" sz="14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88" t="4133" b="3592"/>
          <a:stretch/>
        </p:blipFill>
        <p:spPr>
          <a:xfrm>
            <a:off x="965200" y="1536701"/>
            <a:ext cx="4332968" cy="45974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513114" y="5039832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1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91883" y="4279127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2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86743" y="3517127"/>
            <a:ext cx="293914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3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98168" y="3944205"/>
            <a:ext cx="6642683" cy="1107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1 – бренд «А»</a:t>
            </a:r>
          </a:p>
          <a:p>
            <a:r>
              <a:rPr lang="ru-RU" sz="1400" dirty="0" smtClean="0">
                <a:latin typeface="+mn-lt"/>
              </a:rPr>
              <a:t>2 – бренд «Б»</a:t>
            </a:r>
          </a:p>
          <a:p>
            <a:r>
              <a:rPr lang="ru-RU" sz="1400" dirty="0" smtClean="0">
                <a:latin typeface="+mn-lt"/>
              </a:rPr>
              <a:t>3 – предложение для </a:t>
            </a:r>
            <a:r>
              <a:rPr lang="en-US" sz="1400" dirty="0" smtClean="0">
                <a:latin typeface="+mn-lt"/>
              </a:rPr>
              <a:t>VOYAH</a:t>
            </a:r>
            <a:r>
              <a:rPr lang="ru-RU" sz="1400" dirty="0" smtClean="0">
                <a:latin typeface="+mn-lt"/>
              </a:rPr>
              <a:t>, адрес ________________________</a:t>
            </a:r>
            <a:endParaRPr lang="ru-RU" sz="14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82D40"/>
                </a:solidFill>
              </a:rPr>
              <a:t>РАСПОЛОЖЕНИЕ ДИЛЕРСКИХ ЦЕНТРОВ В </a:t>
            </a:r>
            <a:r>
              <a:rPr lang="ru-RU" dirty="0" smtClean="0">
                <a:solidFill>
                  <a:srgbClr val="282D40"/>
                </a:solidFill>
              </a:rPr>
              <a:t>ГОРОДЕ</a:t>
            </a:r>
            <a:endParaRPr lang="ru-RU" dirty="0">
              <a:solidFill>
                <a:srgbClr val="282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23230"/>
              </p:ext>
            </p:extLst>
          </p:nvPr>
        </p:nvGraphicFramePr>
        <p:xfrm>
          <a:off x="911225" y="1268760"/>
          <a:ext cx="10441359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091"/>
                <a:gridCol w="1917800"/>
                <a:gridCol w="1965357"/>
                <a:gridCol w="2450500"/>
                <a:gridCol w="1993611"/>
              </a:tblGrid>
              <a:tr h="6603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ФОРМАТ</a:t>
                      </a:r>
                    </a:p>
                    <a:p>
                      <a:pPr algn="ctr"/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(постоянный/</a:t>
                      </a:r>
                      <a:endParaRPr lang="en-US" sz="1400" b="0" i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временный)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МОНОБРЕНД/ СОВМЕЩЕНИЕ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ШОУРУМА </a:t>
                      </a:r>
                      <a:r>
                        <a:rPr lang="en-US" sz="14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VOYAH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РАБОЧИХ ПОСТОВ</a:t>
                      </a:r>
                      <a:r>
                        <a:rPr lang="en-US" sz="14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VOYAH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ПЛАНИРУЕМАЯ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ДАТА ОТКРЫТИЯ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</a:tr>
              <a:tr h="107712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Укажите,</a:t>
                      </a:r>
                      <a:r>
                        <a:rPr lang="ru-RU" sz="1400" baseline="0" dirty="0" smtClean="0">
                          <a:latin typeface="+mn-lt"/>
                        </a:rPr>
                        <a:t> пожалуйста, наименование брендов в случае совмещения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_____ </a:t>
                      </a:r>
                      <a:r>
                        <a:rPr lang="ru-RU" sz="1400" dirty="0" smtClean="0">
                          <a:latin typeface="+mn-lt"/>
                        </a:rPr>
                        <a:t>м²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(месяц)</a:t>
                      </a:r>
                      <a:r>
                        <a:rPr lang="ru-RU" sz="1400" baseline="0" dirty="0" smtClean="0">
                          <a:latin typeface="+mn-lt"/>
                        </a:rPr>
                        <a:t> 20___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82D40"/>
                </a:solidFill>
                <a:latin typeface="Montserrat" pitchFamily="2" charset="77"/>
              </a:rPr>
              <a:t>ОБЩАЯ ИНФОРМАЦИЯ О ПРЕДЛАГАЕМОМ ОБЪЕКТЕ</a:t>
            </a:r>
            <a:endParaRPr lang="ru-RU" dirty="0">
              <a:solidFill>
                <a:srgbClr val="282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приложите схему с нанесением всех объектов, расположенных на предлагаемой территории, включая элементы наружной идентификации, ограждения и технические конструкции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ГЕНЕРАЛЬНЫЙ ПЛАН ТЕРРИТОРИИ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Пожалуйста, добавьте 2 обзорные фотографии, на которых хорошо видны главный фасад </a:t>
            </a:r>
            <a:r>
              <a:rPr lang="ru-RU" sz="1400" dirty="0">
                <a:latin typeface="+mn-lt"/>
              </a:rPr>
              <a:t>здания, вход в предполагаемый </a:t>
            </a:r>
            <a:r>
              <a:rPr lang="ru-RU" sz="1400" dirty="0" err="1" smtClean="0">
                <a:latin typeface="+mn-lt"/>
              </a:rPr>
              <a:t>шоурум</a:t>
            </a:r>
            <a:r>
              <a:rPr lang="ru-RU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VOYAH</a:t>
            </a:r>
            <a:r>
              <a:rPr lang="ru-RU" sz="1400" dirty="0" smtClean="0">
                <a:latin typeface="+mn-lt"/>
              </a:rPr>
              <a:t>, а также корпоративная идентификация всех размещенных в здании брендов (при наличии)</a:t>
            </a:r>
            <a:endParaRPr lang="ru-RU" sz="14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7738" y="2565401"/>
            <a:ext cx="4970462" cy="30241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82122" y="2565400"/>
            <a:ext cx="4970462" cy="30241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ПРЕДЛАГАЕМОГО ЗДАНИЯ СНАРУЖИ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Voyah new">
      <a:dk1>
        <a:srgbClr val="000000"/>
      </a:dk1>
      <a:lt1>
        <a:srgbClr val="FFFFFF"/>
      </a:lt1>
      <a:dk2>
        <a:srgbClr val="1C1D39"/>
      </a:dk2>
      <a:lt2>
        <a:srgbClr val="CBD0D4"/>
      </a:lt2>
      <a:accent1>
        <a:srgbClr val="4B686E"/>
      </a:accent1>
      <a:accent2>
        <a:srgbClr val="E2C059"/>
      </a:accent2>
      <a:accent3>
        <a:srgbClr val="6AA3AF"/>
      </a:accent3>
      <a:accent4>
        <a:srgbClr val="B5DBDD"/>
      </a:accent4>
      <a:accent5>
        <a:srgbClr val="A09085"/>
      </a:accent5>
      <a:accent6>
        <a:srgbClr val="F4EAC8"/>
      </a:accent6>
      <a:hlink>
        <a:srgbClr val="1C1E39"/>
      </a:hlink>
      <a:folHlink>
        <a:srgbClr val="6AA3A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5942</TotalTime>
  <Words>439</Words>
  <Application>Microsoft Office PowerPoint</Application>
  <PresentationFormat>Широкоэкранный</PresentationFormat>
  <Paragraphs>96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Montserrat</vt:lpstr>
      <vt:lpstr>Тема Office</vt:lpstr>
      <vt:lpstr>ЗАЯВКА НА ОТКРЫТИЕ ДИЛЕРСКОГО ЦЕНТРА  В г. ___(указать город)____</vt:lpstr>
      <vt:lpstr>ЗДРАВСТВУЙТЕ!</vt:lpstr>
      <vt:lpstr>ОБЩАЯ ИНФОРМАЦИЯ</vt:lpstr>
      <vt:lpstr>СТРУКТУРА СОБСВЕННОСТИ ЗАЯВИТЕЛЯ</vt:lpstr>
      <vt:lpstr>ОПЫТ ЗАЯВИТЕЛЯ В АВТОМОБИЛЬНОМ БИЗНЕСЕ</vt:lpstr>
      <vt:lpstr>РАСПОЛОЖЕНИЕ ДИЛЕРСКИХ ЦЕНТРОВ В ГОРОДЕ</vt:lpstr>
      <vt:lpstr>ОБЩАЯ ИНФОРМАЦИЯ О ПРЕДЛАГАЕМОМ ОБЪЕКТЕ</vt:lpstr>
      <vt:lpstr>ГЕНЕРАЛЬНЫЙ ПЛАН ТЕРРИТОРИИ</vt:lpstr>
      <vt:lpstr>ФОТО ПРЕДЛАГАЕМОГО ЗДАНИЯ СНАРУЖИ</vt:lpstr>
      <vt:lpstr>ФОТО ПРЕДЛАГАЕМОГО ШОУРУМА</vt:lpstr>
      <vt:lpstr>СТАНДАРТНЫЙ ВИД ДИЛЕРСКОГО ЦЕНТРА VOAYH</vt:lpstr>
      <vt:lpstr>ПЛАН РАЗМЕЩЕНИЯ НАРУЖНОЙ ИДЕНТИФИКАЦИИ</vt:lpstr>
      <vt:lpstr>ПЛАН ШОУРУМА</vt:lpstr>
      <vt:lpstr>ПЛАНИРОВАНИЕ РЕАЛИЗАЦИИ</vt:lpstr>
      <vt:lpstr>ДОПОЛНИТЕЛЬНО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Павлова Алена Сергеевна</cp:lastModifiedBy>
  <cp:revision>106</cp:revision>
  <dcterms:created xsi:type="dcterms:W3CDTF">2022-12-19T17:23:00Z</dcterms:created>
  <dcterms:modified xsi:type="dcterms:W3CDTF">2025-05-28T13:40:41Z</dcterms:modified>
</cp:coreProperties>
</file>